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4102175" cy="458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500042"/>
            <a:ext cx="7175351" cy="857256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МБДОУ «Детский сад № 45 «Солнышко»</a:t>
            </a: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43372" y="2500306"/>
            <a:ext cx="4500594" cy="150019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Развлечение  </a:t>
            </a:r>
          </a:p>
          <a:p>
            <a:pPr algn="ctr"/>
            <a:r>
              <a:rPr lang="ru-RU" dirty="0" smtClean="0"/>
              <a:t>по правилам дорожного движения</a:t>
            </a:r>
          </a:p>
          <a:p>
            <a:pPr algn="ctr"/>
            <a:r>
              <a:rPr lang="ru-RU" dirty="0" smtClean="0"/>
              <a:t> </a:t>
            </a:r>
            <a:r>
              <a:rPr lang="ru-RU" sz="1700" dirty="0" smtClean="0"/>
              <a:t>во второй группе раннего возраста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170966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фото дети декабрь 25г\пдд октябрь 25г. дети праздник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831" y="1052736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086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614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дети декабрь 25г\пдд октябрь 25г. дети праздник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41462"/>
            <a:ext cx="29523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дети декабрь 25г\пдд октябрь 25г. дети праздник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0382" y="1484784"/>
            <a:ext cx="2810296" cy="38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41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дети декабрь 25г\пдд октябрь 25г. дети праздник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1637"/>
            <a:ext cx="31683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дети декабрь 25г\пдд октябрь 25г. дети праздник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1638"/>
            <a:ext cx="307964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175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 дети декабрь 25г\пдд октябрь 25г. дети праздник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28803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фото дети декабрь 25г\пдд октябрь 25г. дети праздник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2808312" cy="423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762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 дети декабрь 25г\пдд октябрь 25г. дети праздник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09634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фото дети декабрь 25г\пдд октябрь 25г. дети праздник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052736"/>
            <a:ext cx="2952329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260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фото дети декабрь 25г\пдд октябрь 25г. дети праздник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16835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фото дети декабрь 25г\пдд октябрь 25г. дети праздник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096343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828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фото дети декабрь 25г\пдд октябрь 25г. дети праздник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02433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фото дети декабрь 25г\пдд октябрь 25г. дети праздник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36044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19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фото дети декабрь 25г\пдд октябрь 25г. дети праздник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29523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фото дети декабрь 25г\пдд октябрь 25г. дети праздник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85638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683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фото дети декабрь 25г\пдд октябрь 25г. дети праздник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32403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фото дети декабрь 25г\пдд октябрь 25г. дети праздник\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266238"/>
            <a:ext cx="2952328" cy="43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17412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</TotalTime>
  <Words>20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МБДОУ «Детский сад № 45 «Солнышко»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Компьютер'Ок</dc:creator>
  <cp:lastModifiedBy>User</cp:lastModifiedBy>
  <cp:revision>6</cp:revision>
  <dcterms:created xsi:type="dcterms:W3CDTF">2026-01-18T08:41:42Z</dcterms:created>
  <dcterms:modified xsi:type="dcterms:W3CDTF">2026-01-25T11:44:20Z</dcterms:modified>
</cp:coreProperties>
</file>