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6"/>
            <a:ext cx="7143800" cy="42862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«Детский сад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 45 «Солнышко»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357430"/>
            <a:ext cx="6672282" cy="4017492"/>
          </a:xfrm>
        </p:spPr>
        <p:txBody>
          <a:bodyPr/>
          <a:lstStyle/>
          <a:p>
            <a:pPr algn="ctr"/>
            <a:r>
              <a:rPr lang="ru-RU" dirty="0" smtClean="0"/>
              <a:t>Правила Дорожного Движения </a:t>
            </a:r>
          </a:p>
          <a:p>
            <a:pPr algn="ctr"/>
            <a:r>
              <a:rPr lang="ru-RU" dirty="0" smtClean="0"/>
              <a:t>во второй группе раннего возраста</a:t>
            </a:r>
            <a:endParaRPr lang="ru-RU" dirty="0"/>
          </a:p>
        </p:txBody>
      </p:sp>
      <p:pic>
        <p:nvPicPr>
          <p:cNvPr id="1026" name="Picture 2" descr="C:\Users\User\Desktop\pravimla-dorozhnye-v-nacha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5643602" cy="394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дети декабрь 25г\пдд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4041" t="5277" r="13233" b="17035"/>
          <a:stretch>
            <a:fillRect/>
          </a:stretch>
        </p:blipFill>
        <p:spPr bwMode="auto">
          <a:xfrm>
            <a:off x="857224" y="785794"/>
            <a:ext cx="737968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20827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cs typeface="Mongolian Baiti" pitchFamily="66" charset="0"/>
              </a:rPr>
              <a:t>Детям знать положено правила дорожные</a:t>
            </a:r>
            <a:endParaRPr lang="ru-RU" b="1" dirty="0">
              <a:cs typeface="Mongolian Baiti" pitchFamily="66" charset="0"/>
            </a:endParaRPr>
          </a:p>
        </p:txBody>
      </p:sp>
      <p:pic>
        <p:nvPicPr>
          <p:cNvPr id="1026" name="Picture 2" descr="C:\Users\User\Desktop\фото дети декабрь 25г\пдд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4445" t="7532" r="6663" b="6825"/>
          <a:stretch>
            <a:fillRect/>
          </a:stretch>
        </p:blipFill>
        <p:spPr bwMode="auto">
          <a:xfrm>
            <a:off x="4143372" y="285728"/>
            <a:ext cx="4357718" cy="3159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фото дети декабрь 25г\пдд 1.jpg"/>
          <p:cNvPicPr>
            <a:picLocks noChangeAspect="1" noChangeArrowheads="1"/>
          </p:cNvPicPr>
          <p:nvPr/>
        </p:nvPicPr>
        <p:blipFill>
          <a:blip r:embed="rId3"/>
          <a:srcRect l="10048" t="17490" r="9568" b="6722"/>
          <a:stretch>
            <a:fillRect/>
          </a:stretch>
        </p:blipFill>
        <p:spPr bwMode="auto">
          <a:xfrm>
            <a:off x="285720" y="3429000"/>
            <a:ext cx="461599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286116" cy="258285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 есть различных знаков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 знаки нужно знать, чтобы правил на дороге никогда не нарушать.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 дети декабрь 25г\пдд 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6247" t="8208" r="14336" b="17036"/>
          <a:stretch>
            <a:fillRect/>
          </a:stretch>
        </p:blipFill>
        <p:spPr bwMode="auto">
          <a:xfrm>
            <a:off x="3428992" y="214290"/>
            <a:ext cx="514353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фото дети декабрь 25г\пдд 6.jpg"/>
          <p:cNvPicPr>
            <a:picLocks noChangeAspect="1" noChangeArrowheads="1"/>
          </p:cNvPicPr>
          <p:nvPr/>
        </p:nvPicPr>
        <p:blipFill>
          <a:blip r:embed="rId3"/>
          <a:srcRect l="2938" t="8208" r="15439" b="14104"/>
          <a:stretch>
            <a:fillRect/>
          </a:stretch>
        </p:blipFill>
        <p:spPr bwMode="auto">
          <a:xfrm>
            <a:off x="214282" y="3857628"/>
            <a:ext cx="3542247" cy="2537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User\Desktop\фото дети декабрь 25г\пдд 4.jpg"/>
          <p:cNvPicPr>
            <a:picLocks noChangeAspect="1" noChangeArrowheads="1"/>
          </p:cNvPicPr>
          <p:nvPr/>
        </p:nvPicPr>
        <p:blipFill>
          <a:blip r:embed="rId4"/>
          <a:srcRect l="13968" t="19935" r="19851" b="19967"/>
          <a:stretch>
            <a:fillRect/>
          </a:stretch>
        </p:blipFill>
        <p:spPr bwMode="auto">
          <a:xfrm>
            <a:off x="4230492" y="4000504"/>
            <a:ext cx="3627656" cy="247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97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Светофор нам помогает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всем прохожим говорит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красный свет- хода нет,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жёлтый – подождите,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зелёный – проходите.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User\Desktop\фото дети декабрь 25г\пдд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6247" t="8208" r="3305" b="8241"/>
          <a:stretch>
            <a:fillRect/>
          </a:stretch>
        </p:blipFill>
        <p:spPr bwMode="auto">
          <a:xfrm>
            <a:off x="928662" y="2000240"/>
            <a:ext cx="668008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6847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перебегай дорогу,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лучше подожди немного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машину пропусти!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Лишь потом переходи!</a:t>
            </a:r>
            <a:endParaRPr lang="ru-RU" sz="2400" dirty="0"/>
          </a:p>
        </p:txBody>
      </p:sp>
      <p:pic>
        <p:nvPicPr>
          <p:cNvPr id="5122" name="Picture 2" descr="C:\Users\User\Desktop\фото дети декабрь 25г\пдд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9674" r="19851" b="24365"/>
          <a:stretch>
            <a:fillRect/>
          </a:stretch>
        </p:blipFill>
        <p:spPr bwMode="auto">
          <a:xfrm>
            <a:off x="1071538" y="2428868"/>
            <a:ext cx="622911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</TotalTime>
  <Words>33</Words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МБДОУ «Детский сад № 45 «Солнышко»</vt:lpstr>
      <vt:lpstr>Слайд 2</vt:lpstr>
      <vt:lpstr>Детям знать положено правила дорожные</vt:lpstr>
      <vt:lpstr>Много есть различных знаков эти знаки нужно знать, чтобы правил на дороге никогда не нарушать.</vt:lpstr>
      <vt:lpstr>Светофор нам помогает всем прохожим говорит красный свет- хода нет,  жёлтый – подождите,  зелёный – проходите.</vt:lpstr>
      <vt:lpstr>Не перебегай дорогу,  лучше подожди немного и машину пропусти! Лишь потом переходи!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2025-12-07T11:54:46Z</dcterms:created>
  <dcterms:modified xsi:type="dcterms:W3CDTF">2026-01-25T11:43:36Z</dcterms:modified>
</cp:coreProperties>
</file>