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58" r:id="rId4"/>
    <p:sldId id="259" r:id="rId5"/>
    <p:sldId id="260" r:id="rId6"/>
    <p:sldId id="256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00042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МБДОУ «Детский сад № 45 «Солнышко»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643182"/>
            <a:ext cx="3475037" cy="3475037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000497" y="2214562"/>
            <a:ext cx="4857784" cy="33575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Изготовление подарка для любимой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мамочки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</a:t>
            </a:r>
            <a:r>
              <a:rPr lang="ru-RU" dirty="0" smtClean="0"/>
              <a:t>торая группа раннего возраста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228600" y="30099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381000" y="31623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ети декабрь 25г\день мамы 1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786314" y="1285860"/>
            <a:ext cx="3313112" cy="4357688"/>
          </a:xfrm>
          <a:prstGeom prst="rect">
            <a:avLst/>
          </a:prstGeom>
          <a:noFill/>
        </p:spPr>
      </p:pic>
      <p:pic>
        <p:nvPicPr>
          <p:cNvPr id="6" name="Picture 2" descr="C:\Users\User\Desktop\фото дети декабрь 25г\день мамы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дети декабрь 25г\день мамы 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076056" y="980727"/>
            <a:ext cx="3024336" cy="43894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6" name="Picture 2" descr="C:\Users\User\Desktop\фото дети декабрь 25г\день мамы 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80728"/>
            <a:ext cx="3292078" cy="43894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дети декабрь 25г\день мамы 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004048" y="908720"/>
            <a:ext cx="3038325" cy="4389437"/>
          </a:xfrm>
          <a:prstGeom prst="rect">
            <a:avLst/>
          </a:prstGeom>
          <a:noFill/>
        </p:spPr>
      </p:pic>
      <p:pic>
        <p:nvPicPr>
          <p:cNvPr id="7" name="Picture 2" descr="C:\Users\User\Desktop\фото дети декабрь 25г\день мамы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387" y="908720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ети декабрь 25г\день мамы 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860032" y="1268760"/>
            <a:ext cx="3180010" cy="3960440"/>
          </a:xfrm>
          <a:prstGeom prst="rect">
            <a:avLst/>
          </a:prstGeom>
          <a:noFill/>
        </p:spPr>
      </p:pic>
      <p:pic>
        <p:nvPicPr>
          <p:cNvPr id="5" name="Picture 2" descr="C:\Users\User\Desktop\фото дети декабрь 25г\день мамы 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303149"/>
            <a:ext cx="31146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325830">
            <a:off x="-622024" y="-4456001"/>
            <a:ext cx="7751490" cy="17826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8864"/>
            <a:ext cx="2664296" cy="355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88864"/>
            <a:ext cx="2664295" cy="355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31598"/>
            <a:ext cx="6768752" cy="50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18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МБДОУ «Детский сад № 45 «Солнышко»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2025-12-07T12:24:57Z</dcterms:created>
  <dcterms:modified xsi:type="dcterms:W3CDTF">2026-01-25T11:47:23Z</dcterms:modified>
</cp:coreProperties>
</file>